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24848-6355-4B83-997D-6D1796020F0E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4A365-AC6D-42D1-89CA-F745829DD0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Отдел капелланского служения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5" descr="prison_san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564904"/>
            <a:ext cx="5842992" cy="343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Цели и задачи служения </a:t>
            </a:r>
            <a:r>
              <a:rPr lang="ru-RU" dirty="0" err="1" smtClean="0"/>
              <a:t>адвентистских</a:t>
            </a:r>
            <a:r>
              <a:rPr lang="ru-RU" dirty="0" smtClean="0"/>
              <a:t> капелланов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Адвентистское</a:t>
            </a:r>
            <a:r>
              <a:rPr lang="ru-RU" dirty="0" smtClean="0"/>
              <a:t> </a:t>
            </a:r>
            <a:r>
              <a:rPr lang="ru-RU" dirty="0"/>
              <a:t>капелланское служение (АКС), как и вся миссия Церкви, направлено на восстановление целостности рода людского, сломленного грехом, для жизни на Земле и для жизни вечной. Бог создал человечество цельным и совершенным, с разнообразием духовных, психических, эмоциональных и социальных характеристик, отражающих Творца. Влияние греха серьезно разрушило это первоначальное состояние, ввергнув род человеческий в кризис и разложение, что вызвало потребность восстановления человека. Иисус пришел на Землю, чтобы восполнить эту нужду, восстановить через Свое служение утраченную целостность. В Евангелии от Иоанна об этом сказано: «Я пришел для того, чтоб имели жизнь и имели с избытком» (Ин. 10:10).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Характер </a:t>
            </a:r>
            <a:r>
              <a:rPr lang="ru-RU" dirty="0"/>
              <a:t>восстановительного служения Иисуса раскрыт, кроме того, в книге Елены Г. Уайт «Служение исцеления»: «Лишь метод Христа принесет подлинный успех в проповедовании Божьей истины. Находясь среди людей, Спаситель общался с ними, желая им добра. Он проявлял к ним сочувствие. Он служил их нуждам и завоевывал их доверие. И только после этого Иисус говорил им: «Следуй за Мною» (с. 143).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Капеллан это служитель Церкви, который совершает свое служение в тех местах, где люди ограничены в своих возможностях посещать обычную церковь, где люди соприкасаются с вопросами жизни и смерти и особенно нуждаются в том, кто мог бы открыть перед ними Слово Божие в кризисный момент их жизни.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совершается капелланское служение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Учреждения пенитенциарной системы (тюрьмы, колонии и т.п.);</a:t>
            </a:r>
          </a:p>
          <a:p>
            <a:r>
              <a:rPr lang="ru-RU" dirty="0" smtClean="0"/>
              <a:t>Учреждения системы здравоохранения (больницы, госпитали, клиники и т.п.);</a:t>
            </a:r>
          </a:p>
          <a:p>
            <a:r>
              <a:rPr lang="ru-RU" dirty="0" smtClean="0"/>
              <a:t>Учреждения образовательной системы (школы, колледжи, университеты);</a:t>
            </a:r>
          </a:p>
          <a:p>
            <a:r>
              <a:rPr lang="ru-RU" dirty="0" smtClean="0"/>
              <a:t>Воинские подразделения;</a:t>
            </a:r>
          </a:p>
          <a:p>
            <a:r>
              <a:rPr lang="ru-RU" dirty="0" smtClean="0"/>
              <a:t>Специальные службы (полиция, службы экстренных вызовов и т.п.).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Молитвенные просьбы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Молиться о пасторах и членах церкви, которые могли бы совершать капелланское служение;</a:t>
            </a:r>
          </a:p>
          <a:p>
            <a:r>
              <a:rPr lang="ru-RU" dirty="0" smtClean="0"/>
              <a:t>Молиться о возможностях для местной общины совершать капелланское служение в различных учреждениях;</a:t>
            </a:r>
          </a:p>
          <a:p>
            <a:r>
              <a:rPr lang="ru-RU" dirty="0" smtClean="0"/>
              <a:t>Молиться о руководителях отдела в </a:t>
            </a:r>
            <a:r>
              <a:rPr lang="ru-RU" smtClean="0"/>
              <a:t>церковной организации.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147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Отдел капелланского служения</vt:lpstr>
      <vt:lpstr>Цели и задачи служения адвентистских капелланов</vt:lpstr>
      <vt:lpstr>Слайд 3</vt:lpstr>
      <vt:lpstr>Слайд 4</vt:lpstr>
      <vt:lpstr>Где совершается капелланское служение</vt:lpstr>
      <vt:lpstr>Молитвенные просьбы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 капелланского служения</dc:title>
  <dc:creator>Oleg Goncharov</dc:creator>
  <cp:lastModifiedBy>Oleg Goncharov</cp:lastModifiedBy>
  <cp:revision>4</cp:revision>
  <dcterms:created xsi:type="dcterms:W3CDTF">2014-11-03T07:49:09Z</dcterms:created>
  <dcterms:modified xsi:type="dcterms:W3CDTF">2014-11-03T08:16:41Z</dcterms:modified>
</cp:coreProperties>
</file>